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59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2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8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6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2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3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3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07C4A-3BBC-4539-9807-27E825D4F691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98B4A-258B-4036-9735-6B8C15716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62200"/>
            <a:ext cx="9144000" cy="1470025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GE3403 PHOTOGRAPHY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sz="2000" dirty="0" smtClean="0">
                <a:latin typeface="Century Gothic" panose="020B0502020202020204" pitchFamily="34" charset="0"/>
              </a:rPr>
              <a:t>Dr. </a:t>
            </a:r>
            <a:r>
              <a:rPr lang="en-US" sz="2000" dirty="0" err="1" smtClean="0">
                <a:latin typeface="Century Gothic" panose="020B0502020202020204" pitchFamily="34" charset="0"/>
              </a:rPr>
              <a:t>Fariza</a:t>
            </a:r>
            <a:r>
              <a:rPr lang="en-US" sz="2000" dirty="0" smtClean="0">
                <a:latin typeface="Century Gothic" panose="020B0502020202020204" pitchFamily="34" charset="0"/>
              </a:rPr>
              <a:t> Khalid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457200"/>
            <a:ext cx="6405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Vertical vs Horizontal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89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95800"/>
            <a:ext cx="9144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How to showcase </a:t>
            </a:r>
          </a:p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your photos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88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Find websites that may want to display your work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(It doesn’t </a:t>
            </a:r>
            <a:r>
              <a:rPr lang="en-US" dirty="0"/>
              <a:t>have to be photography-related to show your </a:t>
            </a:r>
            <a:r>
              <a:rPr lang="en-US" dirty="0" smtClean="0"/>
              <a:t>images)</a:t>
            </a:r>
          </a:p>
          <a:p>
            <a:pPr marL="0" indent="0">
              <a:buNone/>
            </a:pPr>
            <a:r>
              <a:rPr lang="en-US" dirty="0" smtClean="0"/>
              <a:t>E.g.: Flickr</a:t>
            </a:r>
            <a:r>
              <a:rPr lang="en-US" dirty="0"/>
              <a:t>, </a:t>
            </a:r>
            <a:r>
              <a:rPr lang="en-US" dirty="0" err="1"/>
              <a:t>Smugmug</a:t>
            </a:r>
            <a:r>
              <a:rPr lang="en-US" dirty="0"/>
              <a:t>, </a:t>
            </a:r>
            <a:r>
              <a:rPr lang="en-US" dirty="0" err="1"/>
              <a:t>DeviantArt</a:t>
            </a:r>
            <a:r>
              <a:rPr lang="en-US" dirty="0"/>
              <a:t>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35855"/>
            <a:ext cx="224286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91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03420"/>
            <a:ext cx="1524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91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3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Make your photos useful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Try </a:t>
            </a:r>
            <a:r>
              <a:rPr lang="en-US" dirty="0"/>
              <a:t>and think of creative uses for your photos that will increase their value (and potential views) </a:t>
            </a:r>
            <a:endParaRPr lang="en-US" dirty="0" smtClean="0"/>
          </a:p>
          <a:p>
            <a:r>
              <a:rPr lang="en-US" dirty="0" smtClean="0"/>
              <a:t>For example</a:t>
            </a:r>
            <a:r>
              <a:rPr lang="en-US" dirty="0"/>
              <a:t>, </a:t>
            </a:r>
            <a:r>
              <a:rPr lang="en-US" dirty="0" smtClean="0"/>
              <a:t>post a </a:t>
            </a:r>
            <a:r>
              <a:rPr lang="en-US" dirty="0" err="1" smtClean="0"/>
              <a:t>handfuI</a:t>
            </a:r>
            <a:r>
              <a:rPr lang="en-US" dirty="0" smtClean="0"/>
              <a:t> of images that can be used as </a:t>
            </a:r>
            <a:r>
              <a:rPr lang="en-US" dirty="0"/>
              <a:t>desktop </a:t>
            </a:r>
            <a:r>
              <a:rPr lang="en-US" dirty="0" smtClean="0"/>
              <a:t>wallpaper!</a:t>
            </a:r>
          </a:p>
          <a:p>
            <a:r>
              <a:rPr lang="en-US" dirty="0" smtClean="0"/>
              <a:t>Images </a:t>
            </a:r>
            <a:r>
              <a:rPr lang="en-US" dirty="0"/>
              <a:t>can be made useful in a variety of </a:t>
            </a:r>
            <a:r>
              <a:rPr lang="en-US" dirty="0" smtClean="0"/>
              <a:t>ways</a:t>
            </a:r>
            <a:r>
              <a:rPr lang="en-US" dirty="0"/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4" y="2971800"/>
            <a:ext cx="263347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1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Social </a:t>
            </a:r>
            <a:r>
              <a:rPr lang="en-US" b="1" dirty="0"/>
              <a:t>networking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</a:t>
            </a:r>
            <a:r>
              <a:rPr lang="en-US" dirty="0"/>
              <a:t>services </a:t>
            </a:r>
            <a:r>
              <a:rPr lang="en-US" dirty="0" smtClean="0"/>
              <a:t>like Twitter and Facebook to </a:t>
            </a:r>
            <a:r>
              <a:rPr lang="en-US" dirty="0"/>
              <a:t>show your work is an extremely effective way to expose more people to your work. </a:t>
            </a:r>
            <a:endParaRPr lang="en-US" dirty="0" smtClean="0"/>
          </a:p>
          <a:p>
            <a:r>
              <a:rPr lang="en-US" dirty="0" smtClean="0"/>
              <a:t>It’s </a:t>
            </a:r>
            <a:r>
              <a:rPr lang="en-US" dirty="0"/>
              <a:t>a great way to let people know what you are working on and where they can see </a:t>
            </a:r>
            <a:r>
              <a:rPr lang="en-US" dirty="0" smtClean="0"/>
              <a:t>it </a:t>
            </a:r>
          </a:p>
          <a:p>
            <a:r>
              <a:rPr lang="en-US" dirty="0" smtClean="0"/>
              <a:t>It </a:t>
            </a:r>
            <a:r>
              <a:rPr lang="en-US" dirty="0"/>
              <a:t>is also a nice way to attract new viewers to your photos.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52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60" y="5010150"/>
            <a:ext cx="207034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6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Blogs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7714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80" y="4636770"/>
            <a:ext cx="152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99158"/>
            <a:ext cx="1371600" cy="13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Wordpress</a:t>
            </a:r>
            <a:endParaRPr lang="en-US" dirty="0" smtClean="0"/>
          </a:p>
          <a:p>
            <a:r>
              <a:rPr lang="en-US" dirty="0" smtClean="0"/>
              <a:t>Blogger</a:t>
            </a:r>
          </a:p>
          <a:p>
            <a:r>
              <a:rPr lang="en-US" dirty="0" err="1" smtClean="0"/>
              <a:t>Weebly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These are three most common blog providers that you can use to showcase your photos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1336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What have </a:t>
            </a:r>
            <a:b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you learned?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0800" y="304800"/>
            <a:ext cx="2097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Lenses</a:t>
            </a:r>
          </a:p>
          <a:p>
            <a:pPr algn="ctr"/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20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3800" y="3276600"/>
            <a:ext cx="57954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Shutter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0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676400"/>
            <a:ext cx="2770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Aperture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4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1599" y="5638800"/>
            <a:ext cx="3829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omposition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1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34027" y="2590800"/>
            <a:ext cx="1858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Lights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99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0" y="533400"/>
            <a:ext cx="5084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The Rule of Third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58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5257800"/>
            <a:ext cx="4869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Depth of field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74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166</Words>
  <Application>Microsoft Office PowerPoint</Application>
  <PresentationFormat>On-screen Show (4:3)</PresentationFormat>
  <Paragraphs>28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GE3403 PHOTOGRAPHY Dr. Fariza Khalid</vt:lpstr>
      <vt:lpstr>What have  you learned?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Find websites that may want to display your work </vt:lpstr>
      <vt:lpstr> Make your photos useful </vt:lpstr>
      <vt:lpstr> Social networking </vt:lpstr>
      <vt:lpstr>Blogs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GE3403 PHOTOGRAPHY</dc:title>
  <dc:creator>User</dc:creator>
  <cp:lastModifiedBy>User</cp:lastModifiedBy>
  <cp:revision>7</cp:revision>
  <dcterms:created xsi:type="dcterms:W3CDTF">2015-03-23T02:07:01Z</dcterms:created>
  <dcterms:modified xsi:type="dcterms:W3CDTF">2015-03-23T03:15:03Z</dcterms:modified>
</cp:coreProperties>
</file>