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9" r:id="rId19"/>
    <p:sldId id="281" r:id="rId20"/>
    <p:sldId id="266" r:id="rId21"/>
    <p:sldId id="267" r:id="rId22"/>
    <p:sldId id="268" r:id="rId23"/>
    <p:sldId id="269" r:id="rId24"/>
    <p:sldId id="270" r:id="rId25"/>
    <p:sldId id="278" r:id="rId26"/>
    <p:sldId id="280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E531-EF58-5C4C-BAF6-BF1D1E1DD6D5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7212-7C30-A049-9F15-13459D2B02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TECHNIQUES IN 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PHOTOGRAPHY</a:t>
            </a:r>
            <a:endParaRPr lang="en-US" dirty="0"/>
          </a:p>
        </p:txBody>
      </p:sp>
      <p:pic>
        <p:nvPicPr>
          <p:cNvPr id="4" name="Content Placeholder 3" descr="2-photography-tips-night-photograph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BLUR </a:t>
            </a:r>
            <a:endParaRPr lang="en-US" dirty="0"/>
          </a:p>
        </p:txBody>
      </p:sp>
      <p:pic>
        <p:nvPicPr>
          <p:cNvPr id="4" name="Content Placeholder 3" descr="3-photography-tips-motion-blu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BLACK-AND-WHITE PHOTOGRAPHY </a:t>
            </a:r>
            <a:endParaRPr lang="en-US" dirty="0"/>
          </a:p>
        </p:txBody>
      </p:sp>
      <p:pic>
        <p:nvPicPr>
          <p:cNvPr id="4" name="Content Placeholder 3" descr="4-photography-tips-black-and-whi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MONOCHROMATIC PHOTOGRAPHY</a:t>
            </a:r>
            <a:endParaRPr lang="en-US" dirty="0"/>
          </a:p>
        </p:txBody>
      </p:sp>
      <p:pic>
        <p:nvPicPr>
          <p:cNvPr id="4" name="Content Placeholder 3" descr="5-photography-tips-monochromat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ART PHOTOGRAPHY</a:t>
            </a:r>
            <a:endParaRPr lang="en-US" dirty="0"/>
          </a:p>
        </p:txBody>
      </p:sp>
      <p:pic>
        <p:nvPicPr>
          <p:cNvPr id="4" name="Content Placeholder 3" descr="6-photography-tips-smoke-a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PHOTOGRAPHY</a:t>
            </a:r>
            <a:endParaRPr lang="en-US" dirty="0"/>
          </a:p>
        </p:txBody>
      </p:sp>
      <p:pic>
        <p:nvPicPr>
          <p:cNvPr id="4" name="Content Placeholder 3" descr="7-photography-tips-macr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EXPOSURE PHOTOGRAPHY </a:t>
            </a:r>
            <a:endParaRPr lang="en-US" dirty="0"/>
          </a:p>
        </p:txBody>
      </p:sp>
      <p:pic>
        <p:nvPicPr>
          <p:cNvPr id="4" name="Content Placeholder 3" descr="8-photography-tips-long-expos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FORCED PERSEPCTIVE PHOTOGRAPHY</a:t>
            </a:r>
            <a:endParaRPr lang="en-US" dirty="0"/>
          </a:p>
        </p:txBody>
      </p:sp>
      <p:pic>
        <p:nvPicPr>
          <p:cNvPr id="4" name="Content Placeholder 3" descr="9-photography-tips-forced-perspectiv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lar_bolivia_forced_perspectiv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6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 </a:t>
            </a:r>
            <a:endParaRPr lang="en-US" dirty="0"/>
          </a:p>
        </p:txBody>
      </p:sp>
      <p:pic>
        <p:nvPicPr>
          <p:cNvPr id="4" name="Content Placeholder 3" descr="lighthouse-rule-of-thir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42" r="-7042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PANORAMIC PHOTOGRAPHY </a:t>
            </a:r>
            <a:endParaRPr lang="en-US" dirty="0"/>
          </a:p>
        </p:txBody>
      </p:sp>
      <p:pic>
        <p:nvPicPr>
          <p:cNvPr id="4" name="Content Placeholder 3" descr="10-photography-tips-panorama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5222" b="-55222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SILHOUTTES </a:t>
            </a:r>
            <a:endParaRPr lang="en-US" dirty="0"/>
          </a:p>
        </p:txBody>
      </p:sp>
      <p:pic>
        <p:nvPicPr>
          <p:cNvPr id="4" name="Content Placeholder 3" descr="13-photography-tips-silhouet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VINTAGE PHOTOGRAPHY </a:t>
            </a:r>
            <a:endParaRPr lang="en-US" dirty="0"/>
          </a:p>
        </p:txBody>
      </p:sp>
      <p:pic>
        <p:nvPicPr>
          <p:cNvPr id="4" name="Content Placeholder 3" descr="14-photography-tips-vint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REFLECTION AND MIRROR PHOTOGRAPHY </a:t>
            </a:r>
            <a:endParaRPr lang="en-US" dirty="0"/>
          </a:p>
        </p:txBody>
      </p:sp>
      <p:pic>
        <p:nvPicPr>
          <p:cNvPr id="4" name="Content Placeholder 3" descr="16-photography-tips-reflectio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PHOTOGRAPHY </a:t>
            </a:r>
            <a:endParaRPr lang="en-US" dirty="0"/>
          </a:p>
        </p:txBody>
      </p:sp>
      <p:pic>
        <p:nvPicPr>
          <p:cNvPr id="4" name="Content Placeholder 3" descr="20-photography-tips-kinet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PANNING </a:t>
            </a:r>
            <a:endParaRPr lang="en-US" dirty="0"/>
          </a:p>
        </p:txBody>
      </p:sp>
      <p:pic>
        <p:nvPicPr>
          <p:cNvPr id="4" name="Content Placeholder 3" descr="camera-panning-tutorial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95" r="-10695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EXPOSURE</a:t>
            </a:r>
            <a:endParaRPr lang="en-US" dirty="0"/>
          </a:p>
        </p:txBody>
      </p:sp>
      <p:pic>
        <p:nvPicPr>
          <p:cNvPr id="4" name="Content Placeholder 3" descr="2339664558_88893536c5_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130" r="-77130"/>
          <a:stretch>
            <a:fillRect/>
          </a:stretch>
        </p:blipFill>
        <p:spPr>
          <a:xfrm>
            <a:off x="-2763624" y="1600200"/>
            <a:ext cx="14829206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TAKE PHOTOS USING YOUR SMARTPHONE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GRIDLINE </a:t>
            </a:r>
            <a:endParaRPr lang="en-US" dirty="0"/>
          </a:p>
        </p:txBody>
      </p:sp>
      <p:pic>
        <p:nvPicPr>
          <p:cNvPr id="6" name="Content Placeholder 5" descr="gridlin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76" r="-1276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ONE SUBJECT</a:t>
            </a:r>
            <a:endParaRPr lang="en-US" dirty="0"/>
          </a:p>
        </p:txBody>
      </p:sp>
      <p:pic>
        <p:nvPicPr>
          <p:cNvPr id="4" name="Content Placeholder 3" descr="focused-food-sh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ELEMENTS </a:t>
            </a:r>
            <a:endParaRPr lang="en-US" dirty="0"/>
          </a:p>
        </p:txBody>
      </p:sp>
      <p:pic>
        <p:nvPicPr>
          <p:cNvPr id="4" name="Content Placeholder 3" descr="out-road-sig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96" r="-4696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NEGATIVE SPACE </a:t>
            </a:r>
            <a:endParaRPr lang="en-US" dirty="0"/>
          </a:p>
        </p:txBody>
      </p:sp>
      <p:pic>
        <p:nvPicPr>
          <p:cNvPr id="4" name="Content Placeholder 3" descr="embrace-negative-spac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219" r="-41219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DIFFERENT PERSPECTIVES </a:t>
            </a:r>
            <a:endParaRPr lang="en-US" dirty="0"/>
          </a:p>
        </p:txBody>
      </p:sp>
      <p:pic>
        <p:nvPicPr>
          <p:cNvPr id="4" name="Content Placeholder 3" descr="bookshelf-perspectiv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esting-perspectiv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WITH REFLECTIONS </a:t>
            </a:r>
            <a:endParaRPr lang="en-US" dirty="0"/>
          </a:p>
        </p:txBody>
      </p:sp>
      <p:pic>
        <p:nvPicPr>
          <p:cNvPr id="4" name="Content Placeholder 3" descr="capture-reflection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219" r="-41219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LEADING LINES </a:t>
            </a:r>
            <a:endParaRPr lang="en-US" dirty="0"/>
          </a:p>
        </p:txBody>
      </p:sp>
      <p:pic>
        <p:nvPicPr>
          <p:cNvPr id="4" name="Content Placeholder 3" descr="leading-lines-spiral-staircas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612" r="-40612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ading-lines-pat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612" r="-40612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SIMMETRY</a:t>
            </a:r>
            <a:endParaRPr lang="en-US" dirty="0"/>
          </a:p>
        </p:txBody>
      </p:sp>
      <p:pic>
        <p:nvPicPr>
          <p:cNvPr id="4" name="Content Placeholder 3" descr="symmetr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ymmetrical-stai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522" r="-41522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REPETITIVE PATTERN</a:t>
            </a:r>
            <a:endParaRPr lang="en-US" dirty="0"/>
          </a:p>
        </p:txBody>
      </p:sp>
      <p:pic>
        <p:nvPicPr>
          <p:cNvPr id="4" name="Content Placeholder 3" descr="soup-patter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ymmetry-in-building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219" r="-41219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 </a:t>
            </a:r>
            <a:endParaRPr lang="en-US" dirty="0"/>
          </a:p>
        </p:txBody>
      </p:sp>
      <p:pic>
        <p:nvPicPr>
          <p:cNvPr id="4" name="Content Placeholder 3" descr="winding-mountain-roa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414" r="-49414"/>
          <a:stretch>
            <a:fillRect/>
          </a:stretch>
        </p:blipFill>
        <p:spPr>
          <a:xfrm>
            <a:off x="-1828799" y="1600200"/>
            <a:ext cx="13038666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COLOUR BLOCKING </a:t>
            </a:r>
            <a:endParaRPr lang="en-US" dirty="0"/>
          </a:p>
        </p:txBody>
      </p:sp>
      <p:pic>
        <p:nvPicPr>
          <p:cNvPr id="4" name="Content Placeholder 3" descr="img_3845-cop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ZOOM IN</a:t>
            </a:r>
            <a:endParaRPr lang="en-US" dirty="0"/>
          </a:p>
        </p:txBody>
      </p:sp>
      <p:pic>
        <p:nvPicPr>
          <p:cNvPr id="4" name="Content Placeholder 3" descr="crop-photo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74" r="-6974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SMALL DETAILS </a:t>
            </a:r>
            <a:endParaRPr lang="en-US" dirty="0"/>
          </a:p>
        </p:txBody>
      </p:sp>
      <p:pic>
        <p:nvPicPr>
          <p:cNvPr id="4" name="Content Placeholder 3" descr="tile-pattern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ider-detail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612" r="-40612"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NATURAL LIGHTS</a:t>
            </a:r>
            <a:endParaRPr lang="en-US" dirty="0"/>
          </a:p>
        </p:txBody>
      </p:sp>
      <p:pic>
        <p:nvPicPr>
          <p:cNvPr id="4" name="Content Placeholder 3" descr="no-flash-flow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522" r="-41522"/>
          <a:stretch>
            <a:fillRect/>
          </a:stretch>
        </p:blipFill>
        <p:spPr/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ABSTRACT </a:t>
            </a:r>
            <a:endParaRPr lang="en-US" dirty="0"/>
          </a:p>
        </p:txBody>
      </p:sp>
      <p:pic>
        <p:nvPicPr>
          <p:cNvPr id="4" name="Content Placeholder 3" descr="fig-abstrac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CANDIDS </a:t>
            </a:r>
            <a:endParaRPr lang="en-US" dirty="0"/>
          </a:p>
        </p:txBody>
      </p:sp>
      <p:pic>
        <p:nvPicPr>
          <p:cNvPr id="4" name="Content Placeholder 3" descr="chef-candi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734" r="-42734"/>
          <a:stretch>
            <a:fillRect/>
          </a:stretch>
        </p:blipFill>
        <p:spPr/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 EXTERNAL LENSE</a:t>
            </a:r>
            <a:endParaRPr lang="en-US" dirty="0"/>
          </a:p>
        </p:txBody>
      </p:sp>
      <p:pic>
        <p:nvPicPr>
          <p:cNvPr id="4" name="Content Placeholder 3" descr="fish-eye-hors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AFRAID TO EDIT </a:t>
            </a:r>
            <a:endParaRPr lang="en-US" dirty="0"/>
          </a:p>
        </p:txBody>
      </p:sp>
      <p:pic>
        <p:nvPicPr>
          <p:cNvPr id="4" name="Content Placeholder 3" descr="51b3f40f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996" b="-499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AND PATTERN </a:t>
            </a:r>
            <a:endParaRPr lang="en-US" dirty="0"/>
          </a:p>
        </p:txBody>
      </p:sp>
      <p:pic>
        <p:nvPicPr>
          <p:cNvPr id="4" name="Content Placeholder 3" descr="orange-chape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943" r="-4994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 </a:t>
            </a:r>
            <a:endParaRPr lang="en-US" dirty="0"/>
          </a:p>
        </p:txBody>
      </p:sp>
      <p:pic>
        <p:nvPicPr>
          <p:cNvPr id="4" name="Content Placeholder 3" descr="man-on-beac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769" r="-40769"/>
          <a:stretch>
            <a:fillRect/>
          </a:stretch>
        </p:blipFill>
        <p:spPr>
          <a:xfrm>
            <a:off x="0" y="1600200"/>
            <a:ext cx="868680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endParaRPr lang="en-US" dirty="0"/>
          </a:p>
        </p:txBody>
      </p:sp>
      <p:pic>
        <p:nvPicPr>
          <p:cNvPr id="4" name="Content Placeholder 3" descr="sheep-hill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</a:t>
            </a:r>
            <a:endParaRPr lang="en-US" dirty="0"/>
          </a:p>
        </p:txBody>
      </p:sp>
      <p:pic>
        <p:nvPicPr>
          <p:cNvPr id="4" name="Content Placeholder 3" descr="hugging-ornament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61" r="-1056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HI-SPEED PHOTOGRAPHY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1-photography-tips-high-spe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113</Words>
  <Application>Microsoft Macintosh PowerPoint</Application>
  <PresentationFormat>On-screen Show (4:3)</PresentationFormat>
  <Paragraphs>41</Paragraphs>
  <Slides>48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TECHNIQUES IN PHOTOGRAPHY</vt:lpstr>
      <vt:lpstr>RULE OF THIRDS </vt:lpstr>
      <vt:lpstr>BALANCED ELEMENTS </vt:lpstr>
      <vt:lpstr>LEADING LINES </vt:lpstr>
      <vt:lpstr>SYMMETRY AND PATTERN </vt:lpstr>
      <vt:lpstr>VIEWPOINT </vt:lpstr>
      <vt:lpstr>DEPTH </vt:lpstr>
      <vt:lpstr>CROPPING</vt:lpstr>
      <vt:lpstr>HI-SPEED PHOTOGRAPHY</vt:lpstr>
      <vt:lpstr>NIGHT PHOTOGRAPHY</vt:lpstr>
      <vt:lpstr>MOTION BLUR </vt:lpstr>
      <vt:lpstr>BLACK-AND-WHITE PHOTOGRAPHY </vt:lpstr>
      <vt:lpstr>MONOCHROMATIC PHOTOGRAPHY</vt:lpstr>
      <vt:lpstr>SMOKE ART PHOTOGRAPHY</vt:lpstr>
      <vt:lpstr>MACRO PHOTOGRAPHY</vt:lpstr>
      <vt:lpstr>LONG EXPOSURE PHOTOGRAPHY </vt:lpstr>
      <vt:lpstr>FORCED PERSEPCTIVE PHOTOGRAPHY</vt:lpstr>
      <vt:lpstr>Slide 18</vt:lpstr>
      <vt:lpstr>Slide 19</vt:lpstr>
      <vt:lpstr>PANORAMIC PHOTOGRAPHY </vt:lpstr>
      <vt:lpstr>SILHOUTTES </vt:lpstr>
      <vt:lpstr>VINTAGE PHOTOGRAPHY </vt:lpstr>
      <vt:lpstr>REFLECTION AND MIRROR PHOTOGRAPHY </vt:lpstr>
      <vt:lpstr>KINETIC PHOTOGRAPHY </vt:lpstr>
      <vt:lpstr>PANNING </vt:lpstr>
      <vt:lpstr>LONG EXPOSURE</vt:lpstr>
      <vt:lpstr>HOW TO TAKE PHOTOS USING YOUR SMARTPHONE</vt:lpstr>
      <vt:lpstr>USE A GRIDLINE </vt:lpstr>
      <vt:lpstr>FOCUS ON ONE SUBJECT</vt:lpstr>
      <vt:lpstr>EMBRACE NEGATIVE SPACE </vt:lpstr>
      <vt:lpstr>FIND DIFFERENT PERSPECTIVES </vt:lpstr>
      <vt:lpstr>Slide 32</vt:lpstr>
      <vt:lpstr>PLAY WITH REFLECTIONS </vt:lpstr>
      <vt:lpstr>USE LEADING LINES </vt:lpstr>
      <vt:lpstr>Slide 35</vt:lpstr>
      <vt:lpstr>LOOK FOR SIMMETRY</vt:lpstr>
      <vt:lpstr>Slide 37</vt:lpstr>
      <vt:lpstr>LOOK FOR REPETITIVE PATTERN</vt:lpstr>
      <vt:lpstr>Slide 39</vt:lpstr>
      <vt:lpstr>TRY COLOUR BLOCKING </vt:lpstr>
      <vt:lpstr>AVOID ZOOM IN</vt:lpstr>
      <vt:lpstr>CAPTURE SMALL DETAILS </vt:lpstr>
      <vt:lpstr>Slide 43</vt:lpstr>
      <vt:lpstr>USE NATURAL LIGHTS</vt:lpstr>
      <vt:lpstr>CREATE ABSTRACT </vt:lpstr>
      <vt:lpstr>TAKE CANDIDS </vt:lpstr>
      <vt:lpstr>ATTACH EXTERNAL LENSE</vt:lpstr>
      <vt:lpstr>DON’T AFRAID TO EDIT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IN PHOTOGRAPHY</dc:title>
  <dc:creator>Fariza Binti Khalid</dc:creator>
  <cp:lastModifiedBy>Fariza Binti Khalid</cp:lastModifiedBy>
  <cp:revision>5</cp:revision>
  <dcterms:created xsi:type="dcterms:W3CDTF">2018-10-25T03:39:16Z</dcterms:created>
  <dcterms:modified xsi:type="dcterms:W3CDTF">2018-10-25T05:56:52Z</dcterms:modified>
</cp:coreProperties>
</file>